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1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47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9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0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403FB-41CB-4DFE-B01C-8C0F0925AAFC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07163-5A1A-427A-9F5A-5AFC5879C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4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387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196948" y="-745588"/>
            <a:ext cx="10028537" cy="6858000"/>
            <a:chOff x="0" y="0"/>
            <a:chExt cx="10028537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227" y="0"/>
              <a:ext cx="347131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557227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27" y="228505"/>
            <a:ext cx="3696236" cy="3424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3" y="301971"/>
            <a:ext cx="4349092" cy="3261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8" r="7930"/>
          <a:stretch/>
        </p:blipFill>
        <p:spPr>
          <a:xfrm>
            <a:off x="4390247" y="3571827"/>
            <a:ext cx="3176098" cy="32861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1" y="3571827"/>
            <a:ext cx="4392278" cy="3294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22" y="3571827"/>
            <a:ext cx="4561601" cy="332480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235" b="25259"/>
          <a:stretch/>
        </p:blipFill>
        <p:spPr>
          <a:xfrm>
            <a:off x="-2031" y="310008"/>
            <a:ext cx="2036311" cy="3203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93755" y="310007"/>
            <a:ext cx="1999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Eye Camp in Collaboration with ASG Eye Hospital, December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28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084" y="365125"/>
            <a:ext cx="3451539" cy="3979878"/>
          </a:xfrm>
        </p:spPr>
        <p:txBody>
          <a:bodyPr>
            <a:normAutofit/>
          </a:bodyPr>
          <a:lstStyle/>
          <a:p>
            <a:r>
              <a:rPr lang="en-IN" dirty="0" smtClean="0"/>
              <a:t>Celebration of World Yoga Day, June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" y="4097139"/>
            <a:ext cx="3596196" cy="240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3" y="734971"/>
            <a:ext cx="2514173" cy="168059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1674" y="2682904"/>
            <a:ext cx="1961432" cy="136277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" y="2436420"/>
            <a:ext cx="2205277" cy="1619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6206" y="1027999"/>
            <a:ext cx="1663303" cy="111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Celebration of World Yoga Day, June 2019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pratiti ghosh</dc:creator>
  <cp:lastModifiedBy>pratiti ghosh</cp:lastModifiedBy>
  <cp:revision>8</cp:revision>
  <dcterms:created xsi:type="dcterms:W3CDTF">2019-11-01T10:14:21Z</dcterms:created>
  <dcterms:modified xsi:type="dcterms:W3CDTF">2019-11-04T17:50:45Z</dcterms:modified>
</cp:coreProperties>
</file>