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0" r:id="rId11"/>
    <p:sldId id="266" r:id="rId12"/>
    <p:sldId id="267" r:id="rId13"/>
    <p:sldId id="268" r:id="rId14"/>
    <p:sldId id="269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889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56F567-3905-4274-AB9D-302165ED6E9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9FD57C-C1AE-4D13-9C0F-125EA7420942}">
      <dgm:prSet phldrT="[Text]" custT="1"/>
      <dgm:spPr/>
      <dgm:t>
        <a:bodyPr/>
        <a:lstStyle/>
        <a:p>
          <a:r>
            <a:rPr lang="en-US" sz="3200" b="1" dirty="0" smtClean="0">
              <a:latin typeface="Times New Roman" pitchFamily="18" charset="0"/>
              <a:cs typeface="Times New Roman" pitchFamily="18" charset="0"/>
            </a:rPr>
            <a:t>Associative</a:t>
          </a:r>
          <a:endParaRPr lang="en-US" sz="3200" b="1" dirty="0">
            <a:latin typeface="Times New Roman" pitchFamily="18" charset="0"/>
            <a:cs typeface="Times New Roman" pitchFamily="18" charset="0"/>
          </a:endParaRPr>
        </a:p>
      </dgm:t>
    </dgm:pt>
    <dgm:pt modelId="{F61A6754-AFAA-42AD-8372-AFAC362655BA}" type="parTrans" cxnId="{9292C76A-7CDE-41FD-AA69-5D41FA254772}">
      <dgm:prSet/>
      <dgm:spPr/>
      <dgm:t>
        <a:bodyPr/>
        <a:lstStyle/>
        <a:p>
          <a:endParaRPr lang="en-US"/>
        </a:p>
      </dgm:t>
    </dgm:pt>
    <dgm:pt modelId="{28FA8DD6-1135-47AF-97DE-37EF1B801621}" type="sibTrans" cxnId="{9292C76A-7CDE-41FD-AA69-5D41FA254772}">
      <dgm:prSet/>
      <dgm:spPr/>
      <dgm:t>
        <a:bodyPr/>
        <a:lstStyle/>
        <a:p>
          <a:endParaRPr lang="en-US"/>
        </a:p>
      </dgm:t>
    </dgm:pt>
    <dgm:pt modelId="{9ABDE756-380B-44E3-9C85-7FC2E0B04140}">
      <dgm:prSet phldrT="[Text]" custT="1"/>
      <dgm:spPr/>
      <dgm:t>
        <a:bodyPr/>
        <a:lstStyle/>
        <a:p>
          <a:r>
            <a:rPr lang="en-US" sz="3200" b="1" dirty="0" smtClean="0">
              <a:latin typeface="Times New Roman" pitchFamily="18" charset="0"/>
              <a:cs typeface="Times New Roman" pitchFamily="18" charset="0"/>
            </a:rPr>
            <a:t>Co-operation</a:t>
          </a:r>
          <a:endParaRPr lang="en-US" sz="3200" b="1" dirty="0">
            <a:latin typeface="Times New Roman" pitchFamily="18" charset="0"/>
            <a:cs typeface="Times New Roman" pitchFamily="18" charset="0"/>
          </a:endParaRPr>
        </a:p>
      </dgm:t>
    </dgm:pt>
    <dgm:pt modelId="{CF544456-26E3-4BB4-8159-CABD91579B6F}" type="parTrans" cxnId="{52E31CFA-2B42-4F89-9041-902B07599906}">
      <dgm:prSet/>
      <dgm:spPr/>
      <dgm:t>
        <a:bodyPr/>
        <a:lstStyle/>
        <a:p>
          <a:endParaRPr lang="en-US"/>
        </a:p>
      </dgm:t>
    </dgm:pt>
    <dgm:pt modelId="{01F893B5-97EA-4A34-98E9-8E2CAF5DD391}" type="sibTrans" cxnId="{52E31CFA-2B42-4F89-9041-902B07599906}">
      <dgm:prSet/>
      <dgm:spPr/>
      <dgm:t>
        <a:bodyPr/>
        <a:lstStyle/>
        <a:p>
          <a:endParaRPr lang="en-US"/>
        </a:p>
      </dgm:t>
    </dgm:pt>
    <dgm:pt modelId="{75E7648C-F5AA-4E44-9D76-B1F5FBD141B7}">
      <dgm:prSet phldrT="[Text]" custT="1"/>
      <dgm:spPr/>
      <dgm:t>
        <a:bodyPr/>
        <a:lstStyle/>
        <a:p>
          <a:r>
            <a:rPr lang="en-US" sz="3200" b="1" dirty="0" smtClean="0">
              <a:latin typeface="Times New Roman" pitchFamily="18" charset="0"/>
              <a:cs typeface="Times New Roman" pitchFamily="18" charset="0"/>
            </a:rPr>
            <a:t>Dissociative</a:t>
          </a:r>
          <a:endParaRPr lang="en-US" sz="3200" b="1" dirty="0">
            <a:latin typeface="Times New Roman" pitchFamily="18" charset="0"/>
            <a:cs typeface="Times New Roman" pitchFamily="18" charset="0"/>
          </a:endParaRPr>
        </a:p>
      </dgm:t>
    </dgm:pt>
    <dgm:pt modelId="{368E36D3-427A-4E8E-965E-51395A44C120}" type="parTrans" cxnId="{2E5D405B-B091-40A0-870C-B484EDBC2F08}">
      <dgm:prSet/>
      <dgm:spPr/>
      <dgm:t>
        <a:bodyPr/>
        <a:lstStyle/>
        <a:p>
          <a:endParaRPr lang="en-US"/>
        </a:p>
      </dgm:t>
    </dgm:pt>
    <dgm:pt modelId="{C7A34ED3-EBC1-4BF8-AA41-006AB8565FDE}" type="sibTrans" cxnId="{2E5D405B-B091-40A0-870C-B484EDBC2F08}">
      <dgm:prSet/>
      <dgm:spPr/>
      <dgm:t>
        <a:bodyPr/>
        <a:lstStyle/>
        <a:p>
          <a:endParaRPr lang="en-US"/>
        </a:p>
      </dgm:t>
    </dgm:pt>
    <dgm:pt modelId="{2BC5E6E7-D7ED-4459-AD5C-4F76B612FF37}">
      <dgm:prSet phldrT="[Text]" custT="1"/>
      <dgm:spPr/>
      <dgm:t>
        <a:bodyPr/>
        <a:lstStyle/>
        <a:p>
          <a:r>
            <a:rPr lang="en-US" sz="3200" b="1" dirty="0" smtClean="0">
              <a:latin typeface="Times New Roman" pitchFamily="18" charset="0"/>
              <a:cs typeface="Times New Roman" pitchFamily="18" charset="0"/>
            </a:rPr>
            <a:t>Competition</a:t>
          </a:r>
          <a:endParaRPr lang="en-US" sz="3200" b="1" dirty="0">
            <a:latin typeface="Times New Roman" pitchFamily="18" charset="0"/>
            <a:cs typeface="Times New Roman" pitchFamily="18" charset="0"/>
          </a:endParaRPr>
        </a:p>
      </dgm:t>
    </dgm:pt>
    <dgm:pt modelId="{BC5D060F-C206-4D95-82C6-6118E473E28A}" type="parTrans" cxnId="{F25AF2D0-9853-4C80-9836-377968089A2E}">
      <dgm:prSet/>
      <dgm:spPr/>
      <dgm:t>
        <a:bodyPr/>
        <a:lstStyle/>
        <a:p>
          <a:endParaRPr lang="en-US"/>
        </a:p>
      </dgm:t>
    </dgm:pt>
    <dgm:pt modelId="{981E8C9D-0B7D-4680-9BAD-819C32879F95}" type="sibTrans" cxnId="{F25AF2D0-9853-4C80-9836-377968089A2E}">
      <dgm:prSet/>
      <dgm:spPr/>
      <dgm:t>
        <a:bodyPr/>
        <a:lstStyle/>
        <a:p>
          <a:endParaRPr lang="en-US"/>
        </a:p>
      </dgm:t>
    </dgm:pt>
    <dgm:pt modelId="{05E4A213-E617-4218-B179-16AC6976F47D}">
      <dgm:prSet phldrT="[Text]" custT="1"/>
      <dgm:spPr/>
      <dgm:t>
        <a:bodyPr/>
        <a:lstStyle/>
        <a:p>
          <a:r>
            <a:rPr lang="en-US" sz="3200" b="1" dirty="0" smtClean="0">
              <a:latin typeface="Times New Roman" pitchFamily="18" charset="0"/>
              <a:cs typeface="Times New Roman" pitchFamily="18" charset="0"/>
            </a:rPr>
            <a:t>Conflict</a:t>
          </a:r>
          <a:endParaRPr lang="en-US" sz="3200" b="1" dirty="0">
            <a:latin typeface="Times New Roman" pitchFamily="18" charset="0"/>
            <a:cs typeface="Times New Roman" pitchFamily="18" charset="0"/>
          </a:endParaRPr>
        </a:p>
      </dgm:t>
    </dgm:pt>
    <dgm:pt modelId="{6AD54762-89E2-4F90-9D7E-DFA2D3164BBA}" type="parTrans" cxnId="{6D1796E9-0F03-4CC8-8A5F-A2F7219E33C5}">
      <dgm:prSet/>
      <dgm:spPr/>
      <dgm:t>
        <a:bodyPr/>
        <a:lstStyle/>
        <a:p>
          <a:endParaRPr lang="en-US"/>
        </a:p>
      </dgm:t>
    </dgm:pt>
    <dgm:pt modelId="{84DD7A26-EB0A-4126-9FEF-4123954350EA}" type="sibTrans" cxnId="{6D1796E9-0F03-4CC8-8A5F-A2F7219E33C5}">
      <dgm:prSet/>
      <dgm:spPr/>
      <dgm:t>
        <a:bodyPr/>
        <a:lstStyle/>
        <a:p>
          <a:endParaRPr lang="en-US"/>
        </a:p>
      </dgm:t>
    </dgm:pt>
    <dgm:pt modelId="{DC7686B7-8991-4D40-A63F-B91C36D33283}">
      <dgm:prSet phldrT="[Text]" custT="1"/>
      <dgm:spPr/>
      <dgm:t>
        <a:bodyPr/>
        <a:lstStyle/>
        <a:p>
          <a:r>
            <a:rPr lang="en-US" sz="3200" b="1" dirty="0" smtClean="0">
              <a:latin typeface="Times New Roman" pitchFamily="18" charset="0"/>
              <a:cs typeface="Times New Roman" pitchFamily="18" charset="0"/>
            </a:rPr>
            <a:t>Integration</a:t>
          </a:r>
          <a:endParaRPr lang="en-US" sz="3200" b="1" dirty="0">
            <a:latin typeface="Times New Roman" pitchFamily="18" charset="0"/>
            <a:cs typeface="Times New Roman" pitchFamily="18" charset="0"/>
          </a:endParaRPr>
        </a:p>
      </dgm:t>
    </dgm:pt>
    <dgm:pt modelId="{AF63A062-4ADD-4C86-82AB-B27B21A4185D}" type="parTrans" cxnId="{8DF251CC-14D5-483E-BDFB-01CB8E952405}">
      <dgm:prSet/>
      <dgm:spPr/>
      <dgm:t>
        <a:bodyPr/>
        <a:lstStyle/>
        <a:p>
          <a:endParaRPr lang="en-US"/>
        </a:p>
      </dgm:t>
    </dgm:pt>
    <dgm:pt modelId="{94D0F7C3-F437-4F5A-946E-BE1988279991}" type="sibTrans" cxnId="{8DF251CC-14D5-483E-BDFB-01CB8E952405}">
      <dgm:prSet/>
      <dgm:spPr/>
      <dgm:t>
        <a:bodyPr/>
        <a:lstStyle/>
        <a:p>
          <a:endParaRPr lang="en-US"/>
        </a:p>
      </dgm:t>
    </dgm:pt>
    <dgm:pt modelId="{B9995D5A-5DDF-4D4B-B593-DB68D83C1B9C}">
      <dgm:prSet phldrT="[Text]" custT="1"/>
      <dgm:spPr/>
      <dgm:t>
        <a:bodyPr/>
        <a:lstStyle/>
        <a:p>
          <a:r>
            <a:rPr lang="en-US" sz="3200" b="1" dirty="0" smtClean="0">
              <a:latin typeface="Times New Roman" pitchFamily="18" charset="0"/>
              <a:cs typeface="Times New Roman" pitchFamily="18" charset="0"/>
            </a:rPr>
            <a:t>Assimilation</a:t>
          </a:r>
          <a:endParaRPr lang="en-US" sz="3200" b="1" dirty="0">
            <a:latin typeface="Times New Roman" pitchFamily="18" charset="0"/>
            <a:cs typeface="Times New Roman" pitchFamily="18" charset="0"/>
          </a:endParaRPr>
        </a:p>
      </dgm:t>
    </dgm:pt>
    <dgm:pt modelId="{434FDDB8-1856-4DC3-B8D2-64C0745CB517}" type="parTrans" cxnId="{EC03B800-BB7F-4102-86FC-89C655139DE0}">
      <dgm:prSet/>
      <dgm:spPr/>
      <dgm:t>
        <a:bodyPr/>
        <a:lstStyle/>
        <a:p>
          <a:endParaRPr lang="en-US"/>
        </a:p>
      </dgm:t>
    </dgm:pt>
    <dgm:pt modelId="{442B32A9-264F-4BF3-8670-D9C5ABA6339A}" type="sibTrans" cxnId="{EC03B800-BB7F-4102-86FC-89C655139DE0}">
      <dgm:prSet/>
      <dgm:spPr/>
      <dgm:t>
        <a:bodyPr/>
        <a:lstStyle/>
        <a:p>
          <a:endParaRPr lang="en-US"/>
        </a:p>
      </dgm:t>
    </dgm:pt>
    <dgm:pt modelId="{7DDD2FB9-DE41-47CB-B401-4477D29907F3}" type="pres">
      <dgm:prSet presAssocID="{7856F567-3905-4274-AB9D-302165ED6E9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4ED27EB-01E4-4BEB-9426-B68C1BA749A6}" type="pres">
      <dgm:prSet presAssocID="{D29FD57C-C1AE-4D13-9C0F-125EA7420942}" presName="composite" presStyleCnt="0"/>
      <dgm:spPr/>
    </dgm:pt>
    <dgm:pt modelId="{794BE195-D144-4D32-9D9E-F003E2BB2B91}" type="pres">
      <dgm:prSet presAssocID="{D29FD57C-C1AE-4D13-9C0F-125EA7420942}" presName="parentText" presStyleLbl="alignNode1" presStyleIdx="0" presStyleCnt="2" custScaleX="86977" custScaleY="77788" custLinFactNeighborX="5518" custLinFactNeighborY="670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0AF689-1F33-4D4C-9DD0-3C0BFBCDB235}" type="pres">
      <dgm:prSet presAssocID="{D29FD57C-C1AE-4D13-9C0F-125EA7420942}" presName="descendantText" presStyleLbl="alignAcc1" presStyleIdx="0" presStyleCnt="2" custScaleX="93575" custScaleY="557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C8D097-FA23-4C4C-8FD3-5C85EA4AC9F1}" type="pres">
      <dgm:prSet presAssocID="{28FA8DD6-1135-47AF-97DE-37EF1B801621}" presName="sp" presStyleCnt="0"/>
      <dgm:spPr/>
    </dgm:pt>
    <dgm:pt modelId="{35A09D1D-2158-4D88-8DF5-54FE5CC917FD}" type="pres">
      <dgm:prSet presAssocID="{75E7648C-F5AA-4E44-9D76-B1F5FBD141B7}" presName="composite" presStyleCnt="0"/>
      <dgm:spPr/>
    </dgm:pt>
    <dgm:pt modelId="{563D9EA4-BAFB-4FBE-BF37-7FF0D2ABE025}" type="pres">
      <dgm:prSet presAssocID="{75E7648C-F5AA-4E44-9D76-B1F5FBD141B7}" presName="parentText" presStyleLbl="alignNode1" presStyleIdx="1" presStyleCnt="2" custScaleX="89917" custScaleY="79655" custLinFactNeighborX="5518" custLinFactNeighborY="6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5108E2-B52A-41C0-90DB-7C3974ADEF98}" type="pres">
      <dgm:prSet presAssocID="{75E7648C-F5AA-4E44-9D76-B1F5FBD141B7}" presName="descendantText" presStyleLbl="alignAcc1" presStyleIdx="1" presStyleCnt="2" custScaleX="96345" custScaleY="58251" custLinFactNeighborX="914" custLinFactNeighborY="70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52FD150-6CAF-4FBB-ACC9-BE692F2BB69C}" type="presOf" srcId="{75E7648C-F5AA-4E44-9D76-B1F5FBD141B7}" destId="{563D9EA4-BAFB-4FBE-BF37-7FF0D2ABE025}" srcOrd="0" destOrd="0" presId="urn:microsoft.com/office/officeart/2005/8/layout/chevron2"/>
    <dgm:cxn modelId="{9292C76A-7CDE-41FD-AA69-5D41FA254772}" srcId="{7856F567-3905-4274-AB9D-302165ED6E9E}" destId="{D29FD57C-C1AE-4D13-9C0F-125EA7420942}" srcOrd="0" destOrd="0" parTransId="{F61A6754-AFAA-42AD-8372-AFAC362655BA}" sibTransId="{28FA8DD6-1135-47AF-97DE-37EF1B801621}"/>
    <dgm:cxn modelId="{B210E62E-7931-4D7C-BAEC-7C0FEBCE6EAE}" type="presOf" srcId="{9ABDE756-380B-44E3-9C85-7FC2E0B04140}" destId="{320AF689-1F33-4D4C-9DD0-3C0BFBCDB235}" srcOrd="0" destOrd="0" presId="urn:microsoft.com/office/officeart/2005/8/layout/chevron2"/>
    <dgm:cxn modelId="{EC03B800-BB7F-4102-86FC-89C655139DE0}" srcId="{D29FD57C-C1AE-4D13-9C0F-125EA7420942}" destId="{B9995D5A-5DDF-4D4B-B593-DB68D83C1B9C}" srcOrd="2" destOrd="0" parTransId="{434FDDB8-1856-4DC3-B8D2-64C0745CB517}" sibTransId="{442B32A9-264F-4BF3-8670-D9C5ABA6339A}"/>
    <dgm:cxn modelId="{144907A8-6649-42E3-87DF-11F951335DFD}" type="presOf" srcId="{7856F567-3905-4274-AB9D-302165ED6E9E}" destId="{7DDD2FB9-DE41-47CB-B401-4477D29907F3}" srcOrd="0" destOrd="0" presId="urn:microsoft.com/office/officeart/2005/8/layout/chevron2"/>
    <dgm:cxn modelId="{809FDF9F-77B4-486F-82D7-040B1899A022}" type="presOf" srcId="{2BC5E6E7-D7ED-4459-AD5C-4F76B612FF37}" destId="{715108E2-B52A-41C0-90DB-7C3974ADEF98}" srcOrd="0" destOrd="0" presId="urn:microsoft.com/office/officeart/2005/8/layout/chevron2"/>
    <dgm:cxn modelId="{52E31CFA-2B42-4F89-9041-902B07599906}" srcId="{D29FD57C-C1AE-4D13-9C0F-125EA7420942}" destId="{9ABDE756-380B-44E3-9C85-7FC2E0B04140}" srcOrd="0" destOrd="0" parTransId="{CF544456-26E3-4BB4-8159-CABD91579B6F}" sibTransId="{01F893B5-97EA-4A34-98E9-8E2CAF5DD391}"/>
    <dgm:cxn modelId="{6D1796E9-0F03-4CC8-8A5F-A2F7219E33C5}" srcId="{75E7648C-F5AA-4E44-9D76-B1F5FBD141B7}" destId="{05E4A213-E617-4218-B179-16AC6976F47D}" srcOrd="1" destOrd="0" parTransId="{6AD54762-89E2-4F90-9D7E-DFA2D3164BBA}" sibTransId="{84DD7A26-EB0A-4126-9FEF-4123954350EA}"/>
    <dgm:cxn modelId="{1AAFE60F-84A0-4A4A-A2D9-9731A912203A}" type="presOf" srcId="{05E4A213-E617-4218-B179-16AC6976F47D}" destId="{715108E2-B52A-41C0-90DB-7C3974ADEF98}" srcOrd="0" destOrd="1" presId="urn:microsoft.com/office/officeart/2005/8/layout/chevron2"/>
    <dgm:cxn modelId="{8DF251CC-14D5-483E-BDFB-01CB8E952405}" srcId="{D29FD57C-C1AE-4D13-9C0F-125EA7420942}" destId="{DC7686B7-8991-4D40-A63F-B91C36D33283}" srcOrd="1" destOrd="0" parTransId="{AF63A062-4ADD-4C86-82AB-B27B21A4185D}" sibTransId="{94D0F7C3-F437-4F5A-946E-BE1988279991}"/>
    <dgm:cxn modelId="{7A308EA4-C7A6-4DA0-BF22-36444C74A01D}" type="presOf" srcId="{DC7686B7-8991-4D40-A63F-B91C36D33283}" destId="{320AF689-1F33-4D4C-9DD0-3C0BFBCDB235}" srcOrd="0" destOrd="1" presId="urn:microsoft.com/office/officeart/2005/8/layout/chevron2"/>
    <dgm:cxn modelId="{2E5D405B-B091-40A0-870C-B484EDBC2F08}" srcId="{7856F567-3905-4274-AB9D-302165ED6E9E}" destId="{75E7648C-F5AA-4E44-9D76-B1F5FBD141B7}" srcOrd="1" destOrd="0" parTransId="{368E36D3-427A-4E8E-965E-51395A44C120}" sibTransId="{C7A34ED3-EBC1-4BF8-AA41-006AB8565FDE}"/>
    <dgm:cxn modelId="{9FF5F5C0-4C07-4AEE-8FCC-D60CE4D8804D}" type="presOf" srcId="{D29FD57C-C1AE-4D13-9C0F-125EA7420942}" destId="{794BE195-D144-4D32-9D9E-F003E2BB2B91}" srcOrd="0" destOrd="0" presId="urn:microsoft.com/office/officeart/2005/8/layout/chevron2"/>
    <dgm:cxn modelId="{56DFA7B5-F07B-4EEE-9C14-64487F82AA0D}" type="presOf" srcId="{B9995D5A-5DDF-4D4B-B593-DB68D83C1B9C}" destId="{320AF689-1F33-4D4C-9DD0-3C0BFBCDB235}" srcOrd="0" destOrd="2" presId="urn:microsoft.com/office/officeart/2005/8/layout/chevron2"/>
    <dgm:cxn modelId="{F25AF2D0-9853-4C80-9836-377968089A2E}" srcId="{75E7648C-F5AA-4E44-9D76-B1F5FBD141B7}" destId="{2BC5E6E7-D7ED-4459-AD5C-4F76B612FF37}" srcOrd="0" destOrd="0" parTransId="{BC5D060F-C206-4D95-82C6-6118E473E28A}" sibTransId="{981E8C9D-0B7D-4680-9BAD-819C32879F95}"/>
    <dgm:cxn modelId="{94763B17-283E-43F1-8DF9-DC9C836860A0}" type="presParOf" srcId="{7DDD2FB9-DE41-47CB-B401-4477D29907F3}" destId="{C4ED27EB-01E4-4BEB-9426-B68C1BA749A6}" srcOrd="0" destOrd="0" presId="urn:microsoft.com/office/officeart/2005/8/layout/chevron2"/>
    <dgm:cxn modelId="{90AA522F-F017-46A8-AE34-FE0FF6B89F05}" type="presParOf" srcId="{C4ED27EB-01E4-4BEB-9426-B68C1BA749A6}" destId="{794BE195-D144-4D32-9D9E-F003E2BB2B91}" srcOrd="0" destOrd="0" presId="urn:microsoft.com/office/officeart/2005/8/layout/chevron2"/>
    <dgm:cxn modelId="{1278297E-03A5-461D-B02E-CF758B0AD1A9}" type="presParOf" srcId="{C4ED27EB-01E4-4BEB-9426-B68C1BA749A6}" destId="{320AF689-1F33-4D4C-9DD0-3C0BFBCDB235}" srcOrd="1" destOrd="0" presId="urn:microsoft.com/office/officeart/2005/8/layout/chevron2"/>
    <dgm:cxn modelId="{6114EF26-522B-4C0C-8DC9-943E7B9A4200}" type="presParOf" srcId="{7DDD2FB9-DE41-47CB-B401-4477D29907F3}" destId="{F6C8D097-FA23-4C4C-8FD3-5C85EA4AC9F1}" srcOrd="1" destOrd="0" presId="urn:microsoft.com/office/officeart/2005/8/layout/chevron2"/>
    <dgm:cxn modelId="{19B64359-DA36-4D88-B438-72A347F6CFF4}" type="presParOf" srcId="{7DDD2FB9-DE41-47CB-B401-4477D29907F3}" destId="{35A09D1D-2158-4D88-8DF5-54FE5CC917FD}" srcOrd="2" destOrd="0" presId="urn:microsoft.com/office/officeart/2005/8/layout/chevron2"/>
    <dgm:cxn modelId="{5252FBEA-3CDB-44E9-BB95-CB9827338956}" type="presParOf" srcId="{35A09D1D-2158-4D88-8DF5-54FE5CC917FD}" destId="{563D9EA4-BAFB-4FBE-BF37-7FF0D2ABE025}" srcOrd="0" destOrd="0" presId="urn:microsoft.com/office/officeart/2005/8/layout/chevron2"/>
    <dgm:cxn modelId="{7042CCB7-E4AC-4D83-B551-E4B3ED655483}" type="presParOf" srcId="{35A09D1D-2158-4D88-8DF5-54FE5CC917FD}" destId="{715108E2-B52A-41C0-90DB-7C3974ADEF98}" srcOrd="1" destOrd="0" presId="urn:microsoft.com/office/officeart/2005/8/layout/chevron2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AC89D7-944F-4751-9014-DC7B1DDD6E9F}" type="doc">
      <dgm:prSet loTypeId="urn:microsoft.com/office/officeart/2005/8/layout/hierarchy3" loCatId="hierarchy" qsTypeId="urn:microsoft.com/office/officeart/2005/8/quickstyle/3d8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7F2380-14CD-4998-91AB-B4D533764C65}">
      <dgm:prSet phldrT="[Text]" custT="1"/>
      <dgm:spPr/>
      <dgm:t>
        <a:bodyPr/>
        <a:lstStyle/>
        <a:p>
          <a:r>
            <a:rPr lang="en-US" sz="3200" dirty="0" smtClean="0">
              <a:latin typeface="Agency FB" pitchFamily="34" charset="0"/>
            </a:rPr>
            <a:t>Co-operation</a:t>
          </a:r>
          <a:endParaRPr lang="en-US" sz="3200" dirty="0">
            <a:latin typeface="Agency FB" pitchFamily="34" charset="0"/>
          </a:endParaRPr>
        </a:p>
      </dgm:t>
    </dgm:pt>
    <dgm:pt modelId="{07BC5541-D491-4631-8A7A-CCE1648C8D11}" type="parTrans" cxnId="{77F1804E-E35D-4EA3-9162-61C3C589EEEE}">
      <dgm:prSet/>
      <dgm:spPr/>
      <dgm:t>
        <a:bodyPr/>
        <a:lstStyle/>
        <a:p>
          <a:endParaRPr lang="en-US"/>
        </a:p>
      </dgm:t>
    </dgm:pt>
    <dgm:pt modelId="{C5BADC7D-E9CB-4AEB-B6A1-FF02994D7C79}" type="sibTrans" cxnId="{77F1804E-E35D-4EA3-9162-61C3C589EEEE}">
      <dgm:prSet/>
      <dgm:spPr/>
      <dgm:t>
        <a:bodyPr/>
        <a:lstStyle/>
        <a:p>
          <a:endParaRPr lang="en-US"/>
        </a:p>
      </dgm:t>
    </dgm:pt>
    <dgm:pt modelId="{503319CB-695B-40AC-A089-A76D921FB849}">
      <dgm:prSet phldrT="[Text]" custT="1"/>
      <dgm:spPr/>
      <dgm:t>
        <a:bodyPr/>
        <a:lstStyle/>
        <a:p>
          <a:r>
            <a:rPr lang="en-US" sz="3600" b="1" dirty="0" smtClean="0">
              <a:latin typeface="Times New Roman" pitchFamily="18" charset="0"/>
              <a:cs typeface="Times New Roman" pitchFamily="18" charset="0"/>
            </a:rPr>
            <a:t>Direct</a:t>
          </a:r>
          <a:endParaRPr lang="en-US" sz="3600" b="1" dirty="0">
            <a:latin typeface="Times New Roman" pitchFamily="18" charset="0"/>
            <a:cs typeface="Times New Roman" pitchFamily="18" charset="0"/>
          </a:endParaRPr>
        </a:p>
      </dgm:t>
    </dgm:pt>
    <dgm:pt modelId="{32D04D06-132A-4524-85B7-90FB5992CA9A}" type="parTrans" cxnId="{42F77DC3-55F3-46D8-A879-5C77A949249B}">
      <dgm:prSet/>
      <dgm:spPr/>
      <dgm:t>
        <a:bodyPr/>
        <a:lstStyle/>
        <a:p>
          <a:endParaRPr lang="en-US"/>
        </a:p>
      </dgm:t>
    </dgm:pt>
    <dgm:pt modelId="{634719F9-237F-4314-8467-15B0F168A3B7}" type="sibTrans" cxnId="{42F77DC3-55F3-46D8-A879-5C77A949249B}">
      <dgm:prSet/>
      <dgm:spPr/>
      <dgm:t>
        <a:bodyPr/>
        <a:lstStyle/>
        <a:p>
          <a:endParaRPr lang="en-US"/>
        </a:p>
      </dgm:t>
    </dgm:pt>
    <dgm:pt modelId="{C2A904AC-360A-494C-BD67-93FD83D484A9}">
      <dgm:prSet phldrT="[Text]" custT="1"/>
      <dgm:spPr/>
      <dgm:t>
        <a:bodyPr/>
        <a:lstStyle/>
        <a:p>
          <a:r>
            <a:rPr lang="en-US" sz="3200" b="1" dirty="0" smtClean="0">
              <a:latin typeface="Times New Roman" pitchFamily="18" charset="0"/>
              <a:cs typeface="Times New Roman" pitchFamily="18" charset="0"/>
            </a:rPr>
            <a:t>Indirect</a:t>
          </a:r>
          <a:endParaRPr lang="en-US" sz="3200" b="1" dirty="0">
            <a:latin typeface="Times New Roman" pitchFamily="18" charset="0"/>
            <a:cs typeface="Times New Roman" pitchFamily="18" charset="0"/>
          </a:endParaRPr>
        </a:p>
      </dgm:t>
    </dgm:pt>
    <dgm:pt modelId="{0EC9D7EC-9386-47B2-AA4C-133DA1B31212}" type="parTrans" cxnId="{DED41534-8C5D-4103-95A5-F7CE3F56C4A6}">
      <dgm:prSet/>
      <dgm:spPr/>
      <dgm:t>
        <a:bodyPr/>
        <a:lstStyle/>
        <a:p>
          <a:endParaRPr lang="en-US"/>
        </a:p>
      </dgm:t>
    </dgm:pt>
    <dgm:pt modelId="{2A897761-F1F1-45D7-8A31-3750F15C7C98}" type="sibTrans" cxnId="{DED41534-8C5D-4103-95A5-F7CE3F56C4A6}">
      <dgm:prSet/>
      <dgm:spPr/>
      <dgm:t>
        <a:bodyPr/>
        <a:lstStyle/>
        <a:p>
          <a:endParaRPr lang="en-US"/>
        </a:p>
      </dgm:t>
    </dgm:pt>
    <dgm:pt modelId="{EB592305-572F-435E-AC58-8A8860319D71}">
      <dgm:prSet phldrT="[Text]" custT="1"/>
      <dgm:spPr/>
      <dgm:t>
        <a:bodyPr/>
        <a:lstStyle/>
        <a:p>
          <a:r>
            <a:rPr lang="en-US" sz="3200" dirty="0" smtClean="0">
              <a:latin typeface="Agency FB" pitchFamily="34" charset="0"/>
            </a:rPr>
            <a:t>Co-operation</a:t>
          </a:r>
          <a:endParaRPr lang="en-US" sz="3200" dirty="0">
            <a:latin typeface="Agency FB" pitchFamily="34" charset="0"/>
          </a:endParaRPr>
        </a:p>
      </dgm:t>
    </dgm:pt>
    <dgm:pt modelId="{2573F286-25BE-46EE-ABC7-CFFB563BE02B}" type="parTrans" cxnId="{72B8F9BE-5E88-470C-92DA-509C5427DBA1}">
      <dgm:prSet/>
      <dgm:spPr/>
      <dgm:t>
        <a:bodyPr/>
        <a:lstStyle/>
        <a:p>
          <a:endParaRPr lang="en-US"/>
        </a:p>
      </dgm:t>
    </dgm:pt>
    <dgm:pt modelId="{DAA55A36-467A-48FC-980E-571BA86748A2}" type="sibTrans" cxnId="{72B8F9BE-5E88-470C-92DA-509C5427DBA1}">
      <dgm:prSet/>
      <dgm:spPr/>
      <dgm:t>
        <a:bodyPr/>
        <a:lstStyle/>
        <a:p>
          <a:endParaRPr lang="en-US"/>
        </a:p>
      </dgm:t>
    </dgm:pt>
    <dgm:pt modelId="{65B30240-4E5E-4157-8AC6-7CA3AB64F441}">
      <dgm:prSet phldrT="[Text]" custT="1"/>
      <dgm:spPr/>
      <dgm:t>
        <a:bodyPr/>
        <a:lstStyle/>
        <a:p>
          <a:r>
            <a:rPr lang="en-US" sz="3200" b="1" dirty="0" smtClean="0">
              <a:latin typeface="Times New Roman" pitchFamily="18" charset="0"/>
              <a:cs typeface="Times New Roman" pitchFamily="18" charset="0"/>
            </a:rPr>
            <a:t>General</a:t>
          </a:r>
          <a:endParaRPr lang="en-US" sz="3200" b="1" dirty="0">
            <a:latin typeface="Times New Roman" pitchFamily="18" charset="0"/>
            <a:cs typeface="Times New Roman" pitchFamily="18" charset="0"/>
          </a:endParaRPr>
        </a:p>
      </dgm:t>
    </dgm:pt>
    <dgm:pt modelId="{A178C85D-1016-4968-BD0C-1E9051B0CFAD}" type="parTrans" cxnId="{DD573A4C-ADC8-4EC9-95EB-4D8C08AEC224}">
      <dgm:prSet/>
      <dgm:spPr/>
      <dgm:t>
        <a:bodyPr/>
        <a:lstStyle/>
        <a:p>
          <a:endParaRPr lang="en-US"/>
        </a:p>
      </dgm:t>
    </dgm:pt>
    <dgm:pt modelId="{68748892-882C-4A5E-B98C-BDB3D864B020}" type="sibTrans" cxnId="{DD573A4C-ADC8-4EC9-95EB-4D8C08AEC224}">
      <dgm:prSet/>
      <dgm:spPr/>
      <dgm:t>
        <a:bodyPr/>
        <a:lstStyle/>
        <a:p>
          <a:endParaRPr lang="en-US"/>
        </a:p>
      </dgm:t>
    </dgm:pt>
    <dgm:pt modelId="{F7768D67-D2F4-42BD-A35F-F5719FEF1EC1}">
      <dgm:prSet phldrT="[Text]" custT="1"/>
      <dgm:spPr/>
      <dgm:t>
        <a:bodyPr/>
        <a:lstStyle/>
        <a:p>
          <a:r>
            <a:rPr lang="en-US" sz="3200" b="1" dirty="0" smtClean="0">
              <a:latin typeface="Times New Roman" pitchFamily="18" charset="0"/>
              <a:cs typeface="Times New Roman" pitchFamily="18" charset="0"/>
            </a:rPr>
            <a:t>Friendly</a:t>
          </a:r>
          <a:endParaRPr lang="en-US" sz="3200" b="1" dirty="0">
            <a:latin typeface="Times New Roman" pitchFamily="18" charset="0"/>
            <a:cs typeface="Times New Roman" pitchFamily="18" charset="0"/>
          </a:endParaRPr>
        </a:p>
      </dgm:t>
    </dgm:pt>
    <dgm:pt modelId="{D6A54C05-3B23-4A6D-8861-E4C1C24715A1}" type="parTrans" cxnId="{7FD9C5DA-7D84-49F2-AFE1-FCA6D5924963}">
      <dgm:prSet/>
      <dgm:spPr/>
      <dgm:t>
        <a:bodyPr/>
        <a:lstStyle/>
        <a:p>
          <a:endParaRPr lang="en-US"/>
        </a:p>
      </dgm:t>
    </dgm:pt>
    <dgm:pt modelId="{BB937593-43F0-4B78-AE5F-0684BEA32CE5}" type="sibTrans" cxnId="{7FD9C5DA-7D84-49F2-AFE1-FCA6D5924963}">
      <dgm:prSet/>
      <dgm:spPr/>
      <dgm:t>
        <a:bodyPr/>
        <a:lstStyle/>
        <a:p>
          <a:endParaRPr lang="en-US"/>
        </a:p>
      </dgm:t>
    </dgm:pt>
    <dgm:pt modelId="{B1723BFD-F30B-4A22-A171-0332151A3DA1}" type="pres">
      <dgm:prSet presAssocID="{2BAC89D7-944F-4751-9014-DC7B1DDD6E9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EC89769-4780-4DB0-99E9-8B490468D91A}" type="pres">
      <dgm:prSet presAssocID="{4B7F2380-14CD-4998-91AB-B4D533764C65}" presName="root" presStyleCnt="0"/>
      <dgm:spPr/>
    </dgm:pt>
    <dgm:pt modelId="{66D9C474-EA9F-4F99-8E52-2C04102A64A0}" type="pres">
      <dgm:prSet presAssocID="{4B7F2380-14CD-4998-91AB-B4D533764C65}" presName="rootComposite" presStyleCnt="0"/>
      <dgm:spPr/>
    </dgm:pt>
    <dgm:pt modelId="{8358B29C-1D11-46F7-8A55-F5BFEC8D5B7D}" type="pres">
      <dgm:prSet presAssocID="{4B7F2380-14CD-4998-91AB-B4D533764C65}" presName="rootText" presStyleLbl="node1" presStyleIdx="0" presStyleCnt="2" custLinFactNeighborX="7983" custLinFactNeighborY="-2181"/>
      <dgm:spPr/>
      <dgm:t>
        <a:bodyPr/>
        <a:lstStyle/>
        <a:p>
          <a:endParaRPr lang="en-US"/>
        </a:p>
      </dgm:t>
    </dgm:pt>
    <dgm:pt modelId="{99CF1962-2F75-4BEF-9ADD-09355F8C6903}" type="pres">
      <dgm:prSet presAssocID="{4B7F2380-14CD-4998-91AB-B4D533764C65}" presName="rootConnector" presStyleLbl="node1" presStyleIdx="0" presStyleCnt="2"/>
      <dgm:spPr/>
      <dgm:t>
        <a:bodyPr/>
        <a:lstStyle/>
        <a:p>
          <a:endParaRPr lang="en-US"/>
        </a:p>
      </dgm:t>
    </dgm:pt>
    <dgm:pt modelId="{4219C81A-6EFA-4C2A-8CE0-3C93793A722F}" type="pres">
      <dgm:prSet presAssocID="{4B7F2380-14CD-4998-91AB-B4D533764C65}" presName="childShape" presStyleCnt="0"/>
      <dgm:spPr/>
    </dgm:pt>
    <dgm:pt modelId="{58B5375B-68B2-4743-88F0-0AB3118F1A18}" type="pres">
      <dgm:prSet presAssocID="{32D04D06-132A-4524-85B7-90FB5992CA9A}" presName="Name13" presStyleLbl="parChTrans1D2" presStyleIdx="0" presStyleCnt="4"/>
      <dgm:spPr/>
      <dgm:t>
        <a:bodyPr/>
        <a:lstStyle/>
        <a:p>
          <a:endParaRPr lang="en-US"/>
        </a:p>
      </dgm:t>
    </dgm:pt>
    <dgm:pt modelId="{CE48C08D-F93C-4476-813F-44B9C20992D3}" type="pres">
      <dgm:prSet presAssocID="{503319CB-695B-40AC-A089-A76D921FB849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6B2658-2CA3-4F00-AB96-76FCDACE6C6B}" type="pres">
      <dgm:prSet presAssocID="{0EC9D7EC-9386-47B2-AA4C-133DA1B31212}" presName="Name13" presStyleLbl="parChTrans1D2" presStyleIdx="1" presStyleCnt="4"/>
      <dgm:spPr/>
      <dgm:t>
        <a:bodyPr/>
        <a:lstStyle/>
        <a:p>
          <a:endParaRPr lang="en-US"/>
        </a:p>
      </dgm:t>
    </dgm:pt>
    <dgm:pt modelId="{C014158F-6229-4C83-A927-AB512B723A1D}" type="pres">
      <dgm:prSet presAssocID="{C2A904AC-360A-494C-BD67-93FD83D484A9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CC3FAD-B175-40F0-A2B5-53ED7ED27A18}" type="pres">
      <dgm:prSet presAssocID="{EB592305-572F-435E-AC58-8A8860319D71}" presName="root" presStyleCnt="0"/>
      <dgm:spPr/>
    </dgm:pt>
    <dgm:pt modelId="{9D70A261-262D-4FBB-97A6-B08DB0DA92BF}" type="pres">
      <dgm:prSet presAssocID="{EB592305-572F-435E-AC58-8A8860319D71}" presName="rootComposite" presStyleCnt="0"/>
      <dgm:spPr/>
    </dgm:pt>
    <dgm:pt modelId="{08C0F8A9-7AE8-4CA1-8AE4-3D967AD302E3}" type="pres">
      <dgm:prSet presAssocID="{EB592305-572F-435E-AC58-8A8860319D71}" presName="rootText" presStyleLbl="node1" presStyleIdx="1" presStyleCnt="2"/>
      <dgm:spPr/>
      <dgm:t>
        <a:bodyPr/>
        <a:lstStyle/>
        <a:p>
          <a:endParaRPr lang="en-US"/>
        </a:p>
      </dgm:t>
    </dgm:pt>
    <dgm:pt modelId="{CCDF025F-D595-4954-8B02-46FF63023D69}" type="pres">
      <dgm:prSet presAssocID="{EB592305-572F-435E-AC58-8A8860319D71}" presName="rootConnector" presStyleLbl="node1" presStyleIdx="1" presStyleCnt="2"/>
      <dgm:spPr/>
      <dgm:t>
        <a:bodyPr/>
        <a:lstStyle/>
        <a:p>
          <a:endParaRPr lang="en-US"/>
        </a:p>
      </dgm:t>
    </dgm:pt>
    <dgm:pt modelId="{E9A07EA1-9DE9-4EE4-8A65-6CAA67E8DAA0}" type="pres">
      <dgm:prSet presAssocID="{EB592305-572F-435E-AC58-8A8860319D71}" presName="childShape" presStyleCnt="0"/>
      <dgm:spPr/>
    </dgm:pt>
    <dgm:pt modelId="{4E3DE40F-FB43-43FB-9FB2-BE8AA3D9448E}" type="pres">
      <dgm:prSet presAssocID="{A178C85D-1016-4968-BD0C-1E9051B0CFAD}" presName="Name13" presStyleLbl="parChTrans1D2" presStyleIdx="2" presStyleCnt="4"/>
      <dgm:spPr/>
      <dgm:t>
        <a:bodyPr/>
        <a:lstStyle/>
        <a:p>
          <a:endParaRPr lang="en-US"/>
        </a:p>
      </dgm:t>
    </dgm:pt>
    <dgm:pt modelId="{D5C38088-EAE0-45EE-B082-B9208DE2E302}" type="pres">
      <dgm:prSet presAssocID="{65B30240-4E5E-4157-8AC6-7CA3AB64F441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66C513-232E-47B7-ADEC-B828FD1E9F22}" type="pres">
      <dgm:prSet presAssocID="{D6A54C05-3B23-4A6D-8861-E4C1C24715A1}" presName="Name13" presStyleLbl="parChTrans1D2" presStyleIdx="3" presStyleCnt="4"/>
      <dgm:spPr/>
      <dgm:t>
        <a:bodyPr/>
        <a:lstStyle/>
        <a:p>
          <a:endParaRPr lang="en-US"/>
        </a:p>
      </dgm:t>
    </dgm:pt>
    <dgm:pt modelId="{630A11C9-0A21-415D-B2A9-BE37A4F77D3C}" type="pres">
      <dgm:prSet presAssocID="{F7768D67-D2F4-42BD-A35F-F5719FEF1EC1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ED41534-8C5D-4103-95A5-F7CE3F56C4A6}" srcId="{4B7F2380-14CD-4998-91AB-B4D533764C65}" destId="{C2A904AC-360A-494C-BD67-93FD83D484A9}" srcOrd="1" destOrd="0" parTransId="{0EC9D7EC-9386-47B2-AA4C-133DA1B31212}" sibTransId="{2A897761-F1F1-45D7-8A31-3750F15C7C98}"/>
    <dgm:cxn modelId="{E58B05BB-CEDA-4081-B9F8-F61BA2F6329D}" type="presOf" srcId="{4B7F2380-14CD-4998-91AB-B4D533764C65}" destId="{99CF1962-2F75-4BEF-9ADD-09355F8C6903}" srcOrd="1" destOrd="0" presId="urn:microsoft.com/office/officeart/2005/8/layout/hierarchy3"/>
    <dgm:cxn modelId="{7FD9C5DA-7D84-49F2-AFE1-FCA6D5924963}" srcId="{EB592305-572F-435E-AC58-8A8860319D71}" destId="{F7768D67-D2F4-42BD-A35F-F5719FEF1EC1}" srcOrd="1" destOrd="0" parTransId="{D6A54C05-3B23-4A6D-8861-E4C1C24715A1}" sibTransId="{BB937593-43F0-4B78-AE5F-0684BEA32CE5}"/>
    <dgm:cxn modelId="{532FDA52-D751-42E1-8CA5-882D3EC8D895}" type="presOf" srcId="{D6A54C05-3B23-4A6D-8861-E4C1C24715A1}" destId="{8866C513-232E-47B7-ADEC-B828FD1E9F22}" srcOrd="0" destOrd="0" presId="urn:microsoft.com/office/officeart/2005/8/layout/hierarchy3"/>
    <dgm:cxn modelId="{3058009D-6C22-431A-BD3F-C135EF0B5D29}" type="presOf" srcId="{2BAC89D7-944F-4751-9014-DC7B1DDD6E9F}" destId="{B1723BFD-F30B-4A22-A171-0332151A3DA1}" srcOrd="0" destOrd="0" presId="urn:microsoft.com/office/officeart/2005/8/layout/hierarchy3"/>
    <dgm:cxn modelId="{FC10ACA1-4DF5-483F-8929-8349DD7A7E15}" type="presOf" srcId="{32D04D06-132A-4524-85B7-90FB5992CA9A}" destId="{58B5375B-68B2-4743-88F0-0AB3118F1A18}" srcOrd="0" destOrd="0" presId="urn:microsoft.com/office/officeart/2005/8/layout/hierarchy3"/>
    <dgm:cxn modelId="{319D7A65-2EA9-462B-8841-ABEB29825A93}" type="presOf" srcId="{C2A904AC-360A-494C-BD67-93FD83D484A9}" destId="{C014158F-6229-4C83-A927-AB512B723A1D}" srcOrd="0" destOrd="0" presId="urn:microsoft.com/office/officeart/2005/8/layout/hierarchy3"/>
    <dgm:cxn modelId="{6BC408E4-A5AF-4B5C-9AF3-99B88F1F56AF}" type="presOf" srcId="{EB592305-572F-435E-AC58-8A8860319D71}" destId="{CCDF025F-D595-4954-8B02-46FF63023D69}" srcOrd="1" destOrd="0" presId="urn:microsoft.com/office/officeart/2005/8/layout/hierarchy3"/>
    <dgm:cxn modelId="{12126802-5E49-4CE4-B7BB-C1EA1394ABBD}" type="presOf" srcId="{0EC9D7EC-9386-47B2-AA4C-133DA1B31212}" destId="{ED6B2658-2CA3-4F00-AB96-76FCDACE6C6B}" srcOrd="0" destOrd="0" presId="urn:microsoft.com/office/officeart/2005/8/layout/hierarchy3"/>
    <dgm:cxn modelId="{20E4CD9A-270F-495C-9BC3-CCCD648A4FD7}" type="presOf" srcId="{65B30240-4E5E-4157-8AC6-7CA3AB64F441}" destId="{D5C38088-EAE0-45EE-B082-B9208DE2E302}" srcOrd="0" destOrd="0" presId="urn:microsoft.com/office/officeart/2005/8/layout/hierarchy3"/>
    <dgm:cxn modelId="{77F1804E-E35D-4EA3-9162-61C3C589EEEE}" srcId="{2BAC89D7-944F-4751-9014-DC7B1DDD6E9F}" destId="{4B7F2380-14CD-4998-91AB-B4D533764C65}" srcOrd="0" destOrd="0" parTransId="{07BC5541-D491-4631-8A7A-CCE1648C8D11}" sibTransId="{C5BADC7D-E9CB-4AEB-B6A1-FF02994D7C79}"/>
    <dgm:cxn modelId="{DD573A4C-ADC8-4EC9-95EB-4D8C08AEC224}" srcId="{EB592305-572F-435E-AC58-8A8860319D71}" destId="{65B30240-4E5E-4157-8AC6-7CA3AB64F441}" srcOrd="0" destOrd="0" parTransId="{A178C85D-1016-4968-BD0C-1E9051B0CFAD}" sibTransId="{68748892-882C-4A5E-B98C-BDB3D864B020}"/>
    <dgm:cxn modelId="{42F77DC3-55F3-46D8-A879-5C77A949249B}" srcId="{4B7F2380-14CD-4998-91AB-B4D533764C65}" destId="{503319CB-695B-40AC-A089-A76D921FB849}" srcOrd="0" destOrd="0" parTransId="{32D04D06-132A-4524-85B7-90FB5992CA9A}" sibTransId="{634719F9-237F-4314-8467-15B0F168A3B7}"/>
    <dgm:cxn modelId="{A1F465C8-924A-4CA2-94C0-4F1612DEE250}" type="presOf" srcId="{4B7F2380-14CD-4998-91AB-B4D533764C65}" destId="{8358B29C-1D11-46F7-8A55-F5BFEC8D5B7D}" srcOrd="0" destOrd="0" presId="urn:microsoft.com/office/officeart/2005/8/layout/hierarchy3"/>
    <dgm:cxn modelId="{B78E91DB-1764-40BE-8DAB-ED5F5C85A459}" type="presOf" srcId="{503319CB-695B-40AC-A089-A76D921FB849}" destId="{CE48C08D-F93C-4476-813F-44B9C20992D3}" srcOrd="0" destOrd="0" presId="urn:microsoft.com/office/officeart/2005/8/layout/hierarchy3"/>
    <dgm:cxn modelId="{B5997D5A-C3B2-4824-90B2-5CF706818603}" type="presOf" srcId="{A178C85D-1016-4968-BD0C-1E9051B0CFAD}" destId="{4E3DE40F-FB43-43FB-9FB2-BE8AA3D9448E}" srcOrd="0" destOrd="0" presId="urn:microsoft.com/office/officeart/2005/8/layout/hierarchy3"/>
    <dgm:cxn modelId="{72B8F9BE-5E88-470C-92DA-509C5427DBA1}" srcId="{2BAC89D7-944F-4751-9014-DC7B1DDD6E9F}" destId="{EB592305-572F-435E-AC58-8A8860319D71}" srcOrd="1" destOrd="0" parTransId="{2573F286-25BE-46EE-ABC7-CFFB563BE02B}" sibTransId="{DAA55A36-467A-48FC-980E-571BA86748A2}"/>
    <dgm:cxn modelId="{6F6E19A4-AFC4-417D-B53E-D2B30C69884B}" type="presOf" srcId="{EB592305-572F-435E-AC58-8A8860319D71}" destId="{08C0F8A9-7AE8-4CA1-8AE4-3D967AD302E3}" srcOrd="0" destOrd="0" presId="urn:microsoft.com/office/officeart/2005/8/layout/hierarchy3"/>
    <dgm:cxn modelId="{C69275A7-72C0-4F9C-A0BD-EF6C304D75B2}" type="presOf" srcId="{F7768D67-D2F4-42BD-A35F-F5719FEF1EC1}" destId="{630A11C9-0A21-415D-B2A9-BE37A4F77D3C}" srcOrd="0" destOrd="0" presId="urn:microsoft.com/office/officeart/2005/8/layout/hierarchy3"/>
    <dgm:cxn modelId="{862C7A28-AC34-48C6-91A5-7AA7A685D885}" type="presParOf" srcId="{B1723BFD-F30B-4A22-A171-0332151A3DA1}" destId="{BEC89769-4780-4DB0-99E9-8B490468D91A}" srcOrd="0" destOrd="0" presId="urn:microsoft.com/office/officeart/2005/8/layout/hierarchy3"/>
    <dgm:cxn modelId="{E97CCF6F-93F2-48D5-A662-BF7DB9F2C6C7}" type="presParOf" srcId="{BEC89769-4780-4DB0-99E9-8B490468D91A}" destId="{66D9C474-EA9F-4F99-8E52-2C04102A64A0}" srcOrd="0" destOrd="0" presId="urn:microsoft.com/office/officeart/2005/8/layout/hierarchy3"/>
    <dgm:cxn modelId="{ADD7756B-3785-4C5A-A138-ADE62C374E2E}" type="presParOf" srcId="{66D9C474-EA9F-4F99-8E52-2C04102A64A0}" destId="{8358B29C-1D11-46F7-8A55-F5BFEC8D5B7D}" srcOrd="0" destOrd="0" presId="urn:microsoft.com/office/officeart/2005/8/layout/hierarchy3"/>
    <dgm:cxn modelId="{943736C8-2B7F-4AD5-A88F-6129530C6840}" type="presParOf" srcId="{66D9C474-EA9F-4F99-8E52-2C04102A64A0}" destId="{99CF1962-2F75-4BEF-9ADD-09355F8C6903}" srcOrd="1" destOrd="0" presId="urn:microsoft.com/office/officeart/2005/8/layout/hierarchy3"/>
    <dgm:cxn modelId="{0D46E51C-5C14-4E2A-8738-299D74D289AD}" type="presParOf" srcId="{BEC89769-4780-4DB0-99E9-8B490468D91A}" destId="{4219C81A-6EFA-4C2A-8CE0-3C93793A722F}" srcOrd="1" destOrd="0" presId="urn:microsoft.com/office/officeart/2005/8/layout/hierarchy3"/>
    <dgm:cxn modelId="{844FCC64-9928-427E-94A8-D7018819E60D}" type="presParOf" srcId="{4219C81A-6EFA-4C2A-8CE0-3C93793A722F}" destId="{58B5375B-68B2-4743-88F0-0AB3118F1A18}" srcOrd="0" destOrd="0" presId="urn:microsoft.com/office/officeart/2005/8/layout/hierarchy3"/>
    <dgm:cxn modelId="{96D37557-D586-4B03-8FE8-6A7B3C22A958}" type="presParOf" srcId="{4219C81A-6EFA-4C2A-8CE0-3C93793A722F}" destId="{CE48C08D-F93C-4476-813F-44B9C20992D3}" srcOrd="1" destOrd="0" presId="urn:microsoft.com/office/officeart/2005/8/layout/hierarchy3"/>
    <dgm:cxn modelId="{9AB5809E-C972-4837-BA03-C2C2CE68230C}" type="presParOf" srcId="{4219C81A-6EFA-4C2A-8CE0-3C93793A722F}" destId="{ED6B2658-2CA3-4F00-AB96-76FCDACE6C6B}" srcOrd="2" destOrd="0" presId="urn:microsoft.com/office/officeart/2005/8/layout/hierarchy3"/>
    <dgm:cxn modelId="{9569FFD3-F5B0-42AD-BDA1-AEE2667EACBC}" type="presParOf" srcId="{4219C81A-6EFA-4C2A-8CE0-3C93793A722F}" destId="{C014158F-6229-4C83-A927-AB512B723A1D}" srcOrd="3" destOrd="0" presId="urn:microsoft.com/office/officeart/2005/8/layout/hierarchy3"/>
    <dgm:cxn modelId="{78AE407E-290B-4BB1-B6A0-67704B69967E}" type="presParOf" srcId="{B1723BFD-F30B-4A22-A171-0332151A3DA1}" destId="{8ECC3FAD-B175-40F0-A2B5-53ED7ED27A18}" srcOrd="1" destOrd="0" presId="urn:microsoft.com/office/officeart/2005/8/layout/hierarchy3"/>
    <dgm:cxn modelId="{1C04B510-F987-4D08-A5D2-960C91673F55}" type="presParOf" srcId="{8ECC3FAD-B175-40F0-A2B5-53ED7ED27A18}" destId="{9D70A261-262D-4FBB-97A6-B08DB0DA92BF}" srcOrd="0" destOrd="0" presId="urn:microsoft.com/office/officeart/2005/8/layout/hierarchy3"/>
    <dgm:cxn modelId="{9A46C0D6-DFCC-47FF-A44B-FF33FE67CE03}" type="presParOf" srcId="{9D70A261-262D-4FBB-97A6-B08DB0DA92BF}" destId="{08C0F8A9-7AE8-4CA1-8AE4-3D967AD302E3}" srcOrd="0" destOrd="0" presId="urn:microsoft.com/office/officeart/2005/8/layout/hierarchy3"/>
    <dgm:cxn modelId="{3A13272D-C6D9-4CB5-B4AE-11EFBC783FA8}" type="presParOf" srcId="{9D70A261-262D-4FBB-97A6-B08DB0DA92BF}" destId="{CCDF025F-D595-4954-8B02-46FF63023D69}" srcOrd="1" destOrd="0" presId="urn:microsoft.com/office/officeart/2005/8/layout/hierarchy3"/>
    <dgm:cxn modelId="{81BDB090-B1CE-4E44-8F22-46E076AA7482}" type="presParOf" srcId="{8ECC3FAD-B175-40F0-A2B5-53ED7ED27A18}" destId="{E9A07EA1-9DE9-4EE4-8A65-6CAA67E8DAA0}" srcOrd="1" destOrd="0" presId="urn:microsoft.com/office/officeart/2005/8/layout/hierarchy3"/>
    <dgm:cxn modelId="{CB785081-FCE5-40D5-A29B-D5D118DFBD46}" type="presParOf" srcId="{E9A07EA1-9DE9-4EE4-8A65-6CAA67E8DAA0}" destId="{4E3DE40F-FB43-43FB-9FB2-BE8AA3D9448E}" srcOrd="0" destOrd="0" presId="urn:microsoft.com/office/officeart/2005/8/layout/hierarchy3"/>
    <dgm:cxn modelId="{71BCC698-A372-4B5E-AEEB-231D475E80DD}" type="presParOf" srcId="{E9A07EA1-9DE9-4EE4-8A65-6CAA67E8DAA0}" destId="{D5C38088-EAE0-45EE-B082-B9208DE2E302}" srcOrd="1" destOrd="0" presId="urn:microsoft.com/office/officeart/2005/8/layout/hierarchy3"/>
    <dgm:cxn modelId="{30B76D70-30E3-4C39-AB80-71398E2F4BA3}" type="presParOf" srcId="{E9A07EA1-9DE9-4EE4-8A65-6CAA67E8DAA0}" destId="{8866C513-232E-47B7-ADEC-B828FD1E9F22}" srcOrd="2" destOrd="0" presId="urn:microsoft.com/office/officeart/2005/8/layout/hierarchy3"/>
    <dgm:cxn modelId="{2C0F0AFD-4ECD-4DD7-B112-FF3104AA3BFC}" type="presParOf" srcId="{E9A07EA1-9DE9-4EE4-8A65-6CAA67E8DAA0}" destId="{630A11C9-0A21-415D-B2A9-BE37A4F77D3C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94BE195-D144-4D32-9D9E-F003E2BB2B91}">
      <dsp:nvSpPr>
        <dsp:cNvPr id="0" name=""/>
        <dsp:cNvSpPr/>
      </dsp:nvSpPr>
      <dsp:spPr>
        <a:xfrm rot="5400000">
          <a:off x="-155986" y="696157"/>
          <a:ext cx="3563413" cy="278904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latin typeface="Times New Roman" pitchFamily="18" charset="0"/>
              <a:cs typeface="Times New Roman" pitchFamily="18" charset="0"/>
            </a:rPr>
            <a:t>Associative</a:t>
          </a:r>
          <a:endParaRPr lang="en-US" sz="3200" b="1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155986" y="696157"/>
        <a:ext cx="3563413" cy="2789048"/>
      </dsp:txXfrm>
    </dsp:sp>
    <dsp:sp modelId="{320AF689-1F33-4D4C-9DD0-3C0BFBCDB235}">
      <dsp:nvSpPr>
        <dsp:cNvPr id="0" name=""/>
        <dsp:cNvSpPr/>
      </dsp:nvSpPr>
      <dsp:spPr>
        <a:xfrm rot="5400000">
          <a:off x="5400121" y="-1287402"/>
          <a:ext cx="1658912" cy="55558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b="1" kern="1200" dirty="0" smtClean="0">
              <a:latin typeface="Times New Roman" pitchFamily="18" charset="0"/>
              <a:cs typeface="Times New Roman" pitchFamily="18" charset="0"/>
            </a:rPr>
            <a:t>Co-operation</a:t>
          </a:r>
          <a:endParaRPr lang="en-US" sz="3200" b="1" kern="1200" dirty="0">
            <a:latin typeface="Times New Roman" pitchFamily="18" charset="0"/>
            <a:cs typeface="Times New Roman" pitchFamily="18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b="1" kern="1200" dirty="0" smtClean="0">
              <a:latin typeface="Times New Roman" pitchFamily="18" charset="0"/>
              <a:cs typeface="Times New Roman" pitchFamily="18" charset="0"/>
            </a:rPr>
            <a:t>Integration</a:t>
          </a:r>
          <a:endParaRPr lang="en-US" sz="3200" b="1" kern="1200" dirty="0">
            <a:latin typeface="Times New Roman" pitchFamily="18" charset="0"/>
            <a:cs typeface="Times New Roman" pitchFamily="18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b="1" kern="1200" dirty="0" smtClean="0">
              <a:latin typeface="Times New Roman" pitchFamily="18" charset="0"/>
              <a:cs typeface="Times New Roman" pitchFamily="18" charset="0"/>
            </a:rPr>
            <a:t>Assimilation</a:t>
          </a:r>
          <a:endParaRPr lang="en-US" sz="3200" b="1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5400121" y="-1287402"/>
        <a:ext cx="1658912" cy="5555874"/>
      </dsp:txXfrm>
    </dsp:sp>
    <dsp:sp modelId="{563D9EA4-BAFB-4FBE-BF37-7FF0D2ABE025}">
      <dsp:nvSpPr>
        <dsp:cNvPr id="0" name=""/>
        <dsp:cNvSpPr/>
      </dsp:nvSpPr>
      <dsp:spPr>
        <a:xfrm rot="5400000">
          <a:off x="-151612" y="3591868"/>
          <a:ext cx="3648939" cy="288332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latin typeface="Times New Roman" pitchFamily="18" charset="0"/>
              <a:cs typeface="Times New Roman" pitchFamily="18" charset="0"/>
            </a:rPr>
            <a:t>Dissociative</a:t>
          </a:r>
          <a:endParaRPr lang="en-US" sz="3200" b="1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151612" y="3591868"/>
        <a:ext cx="3648939" cy="2883324"/>
      </dsp:txXfrm>
    </dsp:sp>
    <dsp:sp modelId="{715108E2-B52A-41C0-90DB-7C3974ADEF98}">
      <dsp:nvSpPr>
        <dsp:cNvPr id="0" name=""/>
        <dsp:cNvSpPr/>
      </dsp:nvSpPr>
      <dsp:spPr>
        <a:xfrm rot="5400000">
          <a:off x="5416588" y="2045673"/>
          <a:ext cx="1734484" cy="572033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b="1" kern="1200" dirty="0" smtClean="0">
              <a:latin typeface="Times New Roman" pitchFamily="18" charset="0"/>
              <a:cs typeface="Times New Roman" pitchFamily="18" charset="0"/>
            </a:rPr>
            <a:t>Competition</a:t>
          </a:r>
          <a:endParaRPr lang="en-US" sz="3200" b="1" kern="1200" dirty="0">
            <a:latin typeface="Times New Roman" pitchFamily="18" charset="0"/>
            <a:cs typeface="Times New Roman" pitchFamily="18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b="1" kern="1200" dirty="0" smtClean="0">
              <a:latin typeface="Times New Roman" pitchFamily="18" charset="0"/>
              <a:cs typeface="Times New Roman" pitchFamily="18" charset="0"/>
            </a:rPr>
            <a:t>Conflict</a:t>
          </a:r>
          <a:endParaRPr lang="en-US" sz="3200" b="1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5416588" y="2045673"/>
        <a:ext cx="1734484" cy="572033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64442-E449-4814-BD2F-69FC771E8B38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3A115F-C8A2-4543-AD9B-066F9104B6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A115F-C8A2-4543-AD9B-066F9104B6E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EACEC-DAC4-4225-90A2-8888A4732A5E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E173C-482E-445E-B32E-3617A29CFB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EACEC-DAC4-4225-90A2-8888A4732A5E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E173C-482E-445E-B32E-3617A29CFB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EACEC-DAC4-4225-90A2-8888A4732A5E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E173C-482E-445E-B32E-3617A29CFB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EACEC-DAC4-4225-90A2-8888A4732A5E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E173C-482E-445E-B32E-3617A29CFB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EACEC-DAC4-4225-90A2-8888A4732A5E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E173C-482E-445E-B32E-3617A29CFB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EACEC-DAC4-4225-90A2-8888A4732A5E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E173C-482E-445E-B32E-3617A29CFB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EACEC-DAC4-4225-90A2-8888A4732A5E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E173C-482E-445E-B32E-3617A29CFB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EACEC-DAC4-4225-90A2-8888A4732A5E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E173C-482E-445E-B32E-3617A29CFB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EACEC-DAC4-4225-90A2-8888A4732A5E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E173C-482E-445E-B32E-3617A29CFB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EACEC-DAC4-4225-90A2-8888A4732A5E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E173C-482E-445E-B32E-3617A29CFB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EACEC-DAC4-4225-90A2-8888A4732A5E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E173C-482E-445E-B32E-3617A29CFB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EACEC-DAC4-4225-90A2-8888A4732A5E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E173C-482E-445E-B32E-3617A29CFB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752600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West Bengal State University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Department of Education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Power Point Presentation on ‘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Social Process’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M.A. in Education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Semester: II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Academic Session: 2019-21</a:t>
            </a:r>
          </a:p>
          <a:p>
            <a:pPr algn="r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Presented by,</a:t>
            </a:r>
          </a:p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Neloy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Sarkar</a:t>
            </a: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Guest Faculty                                                 Dept. of  Education</a:t>
            </a:r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sz="3600" b="1" dirty="0" smtClean="0">
                <a:solidFill>
                  <a:srgbClr val="002060"/>
                </a:solidFill>
                <a:latin typeface="Sitka Text" pitchFamily="2" charset="0"/>
                <a:cs typeface="Times New Roman" pitchFamily="18" charset="0"/>
              </a:rPr>
              <a:t>Various forms of Integrity</a:t>
            </a:r>
          </a:p>
          <a:p>
            <a:pPr>
              <a:buNone/>
            </a:pPr>
            <a:r>
              <a:rPr lang="en-US" sz="3600" b="1" dirty="0" smtClean="0">
                <a:solidFill>
                  <a:srgbClr val="002060"/>
                </a:solidFill>
                <a:latin typeface="Sitka Text" pitchFamily="2" charset="0"/>
                <a:cs typeface="Times New Roman" pitchFamily="18" charset="0"/>
              </a:rPr>
              <a:t>   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Personal Integrity</a:t>
            </a:r>
          </a:p>
          <a:p>
            <a:pPr lvl="1">
              <a:buFont typeface="Wingdings" pitchFamily="2" charset="2"/>
              <a:buChar char="q"/>
            </a:pP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Societal Integrity</a:t>
            </a:r>
          </a:p>
          <a:p>
            <a:pPr lvl="1">
              <a:buFont typeface="Wingdings" pitchFamily="2" charset="2"/>
              <a:buChar char="q"/>
            </a:pP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Institutional Integrity</a:t>
            </a:r>
          </a:p>
          <a:p>
            <a:pPr>
              <a:buNone/>
            </a:pPr>
            <a:endParaRPr lang="en-US" sz="3600" b="1" dirty="0">
              <a:solidFill>
                <a:srgbClr val="002060"/>
              </a:solidFill>
              <a:latin typeface="Sitka Text" pitchFamily="2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7999"/>
          </a:xfrm>
        </p:spPr>
        <p:txBody>
          <a:bodyPr>
            <a:normAutofit fontScale="92500"/>
          </a:bodyPr>
          <a:lstStyle/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sz="3600" b="1" dirty="0" smtClean="0">
                <a:solidFill>
                  <a:srgbClr val="002060"/>
                </a:solidFill>
                <a:latin typeface="Georgia" pitchFamily="18" charset="0"/>
                <a:cs typeface="Times New Roman" pitchFamily="18" charset="0"/>
              </a:rPr>
              <a:t>Competition:-</a:t>
            </a:r>
          </a:p>
          <a:p>
            <a:pPr>
              <a:buNone/>
            </a:pPr>
            <a:r>
              <a:rPr lang="en-US" sz="3600" dirty="0">
                <a:latin typeface="Georgia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Competition is one of the dissociative form of social process. It is the fundamental form of social struggle.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“Competition is  an interaction without social contract”- (Park &amp; Burges) 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It is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impersonal struggle</a:t>
            </a:r>
          </a:p>
          <a:p>
            <a:pPr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unconscious activity</a:t>
            </a:r>
          </a:p>
          <a:p>
            <a:pPr>
              <a:buNone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en-US" sz="3600" dirty="0">
              <a:latin typeface="Georgia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</a:p>
          <a:p>
            <a:pPr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Competition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classified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into some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categories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lvl="1" algn="just">
              <a:buFont typeface="Wingdings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Economic Competition</a:t>
            </a:r>
          </a:p>
          <a:p>
            <a:pPr lvl="1" algn="just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Cultural Competition</a:t>
            </a:r>
          </a:p>
          <a:p>
            <a:pPr lvl="1" algn="just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Social Competition</a:t>
            </a:r>
          </a:p>
          <a:p>
            <a:pPr lvl="1" algn="just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Personal competition </a:t>
            </a:r>
          </a:p>
          <a:p>
            <a:pPr lvl="1"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None/>
            </a:pPr>
            <a:r>
              <a:rPr lang="en-US" u="sng" dirty="0" smtClean="0">
                <a:latin typeface="Georgia" pitchFamily="18" charset="0"/>
                <a:cs typeface="Times New Roman" pitchFamily="18" charset="0"/>
              </a:rPr>
              <a:t>Role in Education: </a:t>
            </a:r>
            <a:endParaRPr lang="en-US" u="sng" dirty="0"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381000"/>
            <a:ext cx="84582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Competition is the struggle for rewards which are limited supply of money, goods, status, power and love.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Font typeface="Wingdings" pitchFamily="2" charset="2"/>
              <a:buChar char="v"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sz="4000" b="1" dirty="0" smtClean="0">
                <a:solidFill>
                  <a:srgbClr val="002060"/>
                </a:solidFill>
                <a:latin typeface="Georgia" pitchFamily="18" charset="0"/>
              </a:rPr>
              <a:t>Conflict</a:t>
            </a:r>
            <a:r>
              <a:rPr lang="en-US" sz="4000" b="1" dirty="0" smtClean="0">
                <a:latin typeface="Georgia" pitchFamily="18" charset="0"/>
              </a:rPr>
              <a:t>:- </a:t>
            </a:r>
          </a:p>
          <a:p>
            <a:pPr>
              <a:buNone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Conflict is the anti-thesis of co-operation. It seeks to capture its goal by making ineffective the others who also seeks them.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r>
              <a:rPr lang="en-US" dirty="0">
                <a:latin typeface="Georgia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Georgia" pitchFamily="18" charset="0"/>
                <a:cs typeface="Times New Roman" pitchFamily="18" charset="0"/>
              </a:rPr>
              <a:t>  “C</a:t>
            </a:r>
            <a:r>
              <a:rPr lang="en-US" dirty="0" smtClean="0">
                <a:latin typeface="Georgia" pitchFamily="18" charset="0"/>
                <a:ea typeface="Microsoft JhengHei" pitchFamily="34" charset="-120"/>
                <a:cs typeface="Times New Roman" pitchFamily="18" charset="0"/>
              </a:rPr>
              <a:t>onflict is the deliberate attempt to oppose, resist or coerce the will of another or others” -  A.W. Green</a:t>
            </a:r>
          </a:p>
          <a:p>
            <a:pPr>
              <a:buNone/>
            </a:pPr>
            <a:endParaRPr lang="en-US" dirty="0">
              <a:latin typeface="Georgia" pitchFamily="18" charset="0"/>
              <a:ea typeface="Microsoft JhengHei" pitchFamily="34" charset="-12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Georgia" pitchFamily="18" charset="0"/>
                <a:ea typeface="Microsoft JhengHei" pitchFamily="34" charset="-120"/>
                <a:cs typeface="Times New Roman" pitchFamily="18" charset="0"/>
              </a:rPr>
              <a:t>  It is </a:t>
            </a:r>
            <a:r>
              <a:rPr lang="en-US" u="sng" dirty="0" smtClean="0">
                <a:latin typeface="Georgia" pitchFamily="18" charset="0"/>
                <a:ea typeface="Microsoft JhengHei" pitchFamily="34" charset="-120"/>
                <a:cs typeface="Times New Roman" pitchFamily="18" charset="0"/>
              </a:rPr>
              <a:t>personal </a:t>
            </a:r>
            <a:r>
              <a:rPr lang="en-US" u="sng" dirty="0">
                <a:latin typeface="Georgia" pitchFamily="18" charset="0"/>
                <a:ea typeface="Microsoft JhengHei" pitchFamily="34" charset="-120"/>
                <a:cs typeface="Times New Roman" pitchFamily="18" charset="0"/>
              </a:rPr>
              <a:t>a</a:t>
            </a:r>
            <a:r>
              <a:rPr lang="en-US" u="sng" dirty="0" smtClean="0">
                <a:latin typeface="Georgia" pitchFamily="18" charset="0"/>
                <a:ea typeface="Microsoft JhengHei" pitchFamily="34" charset="-120"/>
                <a:cs typeface="Times New Roman" pitchFamily="18" charset="0"/>
              </a:rPr>
              <a:t>ctivity</a:t>
            </a:r>
          </a:p>
          <a:p>
            <a:pPr>
              <a:buNone/>
            </a:pPr>
            <a:r>
              <a:rPr lang="en-US" dirty="0" smtClean="0">
                <a:latin typeface="Georgia" pitchFamily="18" charset="0"/>
                <a:ea typeface="Microsoft JhengHei" pitchFamily="34" charset="-120"/>
                <a:cs typeface="Times New Roman" pitchFamily="18" charset="0"/>
              </a:rPr>
              <a:t>  It is an </a:t>
            </a:r>
            <a:r>
              <a:rPr lang="en-US" u="sng" dirty="0" smtClean="0">
                <a:latin typeface="Georgia" pitchFamily="18" charset="0"/>
                <a:ea typeface="Microsoft JhengHei" pitchFamily="34" charset="-120"/>
                <a:cs typeface="Times New Roman" pitchFamily="18" charset="0"/>
              </a:rPr>
              <a:t>intermittent process</a:t>
            </a:r>
            <a:endParaRPr lang="en-US" u="sng" dirty="0">
              <a:latin typeface="Georgia" pitchFamily="18" charset="0"/>
              <a:ea typeface="Microsoft JhengHei" pitchFamily="34" charset="-12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solidFill>
                  <a:srgbClr val="002060"/>
                </a:solidFill>
              </a:rPr>
              <a:t>  </a:t>
            </a:r>
            <a:r>
              <a:rPr lang="en-US" b="1" dirty="0" smtClean="0">
                <a:solidFill>
                  <a:srgbClr val="002060"/>
                </a:solidFill>
                <a:latin typeface="Sitka Text" pitchFamily="2" charset="0"/>
              </a:rPr>
              <a:t>Comparison of Competition and Conflict</a:t>
            </a:r>
            <a:r>
              <a:rPr lang="en-US" dirty="0" smtClean="0">
                <a:solidFill>
                  <a:srgbClr val="002060"/>
                </a:solidFill>
                <a:latin typeface="Sitka Text" pitchFamily="2" charset="0"/>
              </a:rPr>
              <a:t>:</a:t>
            </a:r>
          </a:p>
          <a:p>
            <a:pPr>
              <a:buNone/>
            </a:pPr>
            <a:r>
              <a:rPr lang="en-US" sz="3400" dirty="0" smtClean="0">
                <a:latin typeface="Sitka Text" pitchFamily="2" charset="0"/>
              </a:rPr>
              <a:t>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Conflict takes place on </a:t>
            </a:r>
            <a:r>
              <a:rPr lang="en-US" dirty="0" smtClean="0">
                <a:latin typeface="Arial Narrow" pitchFamily="34" charset="0"/>
                <a:cs typeface="Times New Roman" pitchFamily="18" charset="0"/>
              </a:rPr>
              <a:t>conscious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level, Competition is </a:t>
            </a:r>
            <a:r>
              <a:rPr lang="en-US" dirty="0" smtClean="0">
                <a:latin typeface="Arial Narrow" pitchFamily="34" charset="0"/>
                <a:cs typeface="Times New Roman" pitchFamily="18" charset="0"/>
              </a:rPr>
              <a:t>unconscious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*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Conflict may involve </a:t>
            </a:r>
            <a:r>
              <a:rPr lang="en-US" dirty="0" smtClean="0">
                <a:latin typeface="Arial Narrow" pitchFamily="34" charset="0"/>
                <a:cs typeface="Times New Roman" pitchFamily="18" charset="0"/>
              </a:rPr>
              <a:t>violence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Competition is </a:t>
            </a:r>
            <a:r>
              <a:rPr lang="en-US" dirty="0" smtClean="0">
                <a:latin typeface="Arial Narrow" pitchFamily="34" charset="0"/>
                <a:cs typeface="Times New Roman" pitchFamily="18" charset="0"/>
              </a:rPr>
              <a:t>non-violent.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* Conflict is </a:t>
            </a:r>
            <a:r>
              <a:rPr lang="en-US" dirty="0" smtClean="0">
                <a:latin typeface="Arial Narrow" pitchFamily="34" charset="0"/>
                <a:cs typeface="Times New Roman" pitchFamily="18" charset="0"/>
              </a:rPr>
              <a:t>personal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Competition is </a:t>
            </a:r>
            <a:r>
              <a:rPr lang="en-US" dirty="0" smtClean="0">
                <a:latin typeface="Arial Narrow" pitchFamily="34" charset="0"/>
                <a:cs typeface="Times New Roman" pitchFamily="18" charset="0"/>
              </a:rPr>
              <a:t>impersonal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activity.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* Conflict </a:t>
            </a:r>
            <a:r>
              <a:rPr lang="en-US" dirty="0" smtClean="0">
                <a:latin typeface="Arial Narrow" pitchFamily="34" charset="0"/>
                <a:cs typeface="Times New Roman" pitchFamily="18" charset="0"/>
              </a:rPr>
              <a:t>disregards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social norms, competition </a:t>
            </a:r>
            <a:r>
              <a:rPr lang="en-US" dirty="0" smtClean="0">
                <a:latin typeface="Arial Narrow" pitchFamily="34" charset="0"/>
                <a:cs typeface="Times New Roman" pitchFamily="18" charset="0"/>
              </a:rPr>
              <a:t>does care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 norms.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THANK YOU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After the Completion of this lecture Students will be able to know:</a:t>
            </a:r>
          </a:p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Concept of Social Process</a:t>
            </a:r>
          </a:p>
          <a:p>
            <a:pPr lvl="1"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Different types of  social Process</a:t>
            </a:r>
          </a:p>
          <a:p>
            <a:pPr lvl="1"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Role of education in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Social Process.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Social Process:</a:t>
            </a:r>
            <a:r>
              <a:rPr lang="en-US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The Concept of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Social Process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refers to some of the general and recurrent forms that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social interaction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may take.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Social Processes refers to forms of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social interaction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that occur repeatedly.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‘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The term social process refers to the repetitive form of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behaviour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which are commonly found in social life.’(Horton &amp; Hunt)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 numCol="1"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en-US" sz="3200" dirty="0" smtClean="0">
                <a:latin typeface="Book Antiqua" pitchFamily="18" charset="0"/>
                <a:cs typeface="Times New Roman" pitchFamily="18" charset="0"/>
              </a:rPr>
              <a:t>Social Process are the ways in which individuals and groups interact, adjust, readjust and establish relationship which modified through social interaction .</a:t>
            </a:r>
          </a:p>
          <a:p>
            <a:pPr algn="just">
              <a:buNone/>
            </a:pPr>
            <a:endParaRPr lang="en-US" dirty="0" smtClean="0">
              <a:latin typeface="Book Antiqua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  The basic condition of Social interaction   – </a:t>
            </a:r>
          </a:p>
          <a:p>
            <a:pPr algn="just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3000" b="1" i="1" dirty="0" smtClean="0">
                <a:latin typeface="Times New Roman" pitchFamily="18" charset="0"/>
                <a:cs typeface="Times New Roman" pitchFamily="18" charset="0"/>
              </a:rPr>
              <a:t>Social contact .</a:t>
            </a:r>
          </a:p>
          <a:p>
            <a:pPr algn="just">
              <a:buNone/>
            </a:pPr>
            <a:r>
              <a:rPr lang="en-US" sz="3000" b="1" i="1" dirty="0" smtClean="0">
                <a:latin typeface="Times New Roman" pitchFamily="18" charset="0"/>
                <a:cs typeface="Times New Roman" pitchFamily="18" charset="0"/>
              </a:rPr>
              <a:t>             Social communication.</a:t>
            </a:r>
            <a:endParaRPr lang="en-US" sz="3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sz="3600" b="1" dirty="0" smtClean="0">
                <a:latin typeface="Book Antiqua" pitchFamily="18" charset="0"/>
              </a:rPr>
              <a:t>Classification of Social Process:</a:t>
            </a:r>
          </a:p>
          <a:p>
            <a:pPr>
              <a:buNone/>
            </a:pPr>
            <a:r>
              <a:rPr lang="en-US" sz="3600" b="1" dirty="0" smtClean="0">
                <a:latin typeface="Book Antiqua" pitchFamily="18" charset="0"/>
              </a:rPr>
              <a:t>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Social Process have been classified into two broad categories.  </a:t>
            </a:r>
            <a:r>
              <a:rPr lang="en-US" sz="3600" b="1" dirty="0" smtClean="0">
                <a:latin typeface="Book Antiqua" pitchFamily="18" charset="0"/>
              </a:rPr>
              <a:t>  </a:t>
            </a:r>
          </a:p>
          <a:p>
            <a:pPr>
              <a:buNone/>
            </a:pPr>
            <a:endParaRPr lang="en-US" sz="3600" b="1" dirty="0" smtClean="0">
              <a:latin typeface="Book Antiqua" pitchFamily="18" charset="0"/>
            </a:endParaRPr>
          </a:p>
          <a:p>
            <a:pPr algn="ctr">
              <a:buNone/>
            </a:pPr>
            <a:r>
              <a:rPr lang="en-US" sz="3600" b="1" dirty="0" smtClean="0">
                <a:latin typeface="Book Antiqua" pitchFamily="18" charset="0"/>
              </a:rPr>
              <a:t>             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Works for Solidarity and benefit of the Society</a:t>
            </a:r>
          </a:p>
          <a:p>
            <a:pPr algn="ctr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</a:p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                  Which leads to negative results .</a:t>
            </a:r>
          </a:p>
          <a:p>
            <a:pPr algn="ctr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Book Antiqua" pitchFamily="18" charset="0"/>
              </a:rPr>
              <a:t> 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2667000"/>
            <a:ext cx="2286000" cy="1066800"/>
          </a:xfrm>
          <a:prstGeom prst="rect">
            <a:avLst/>
          </a:prstGeom>
          <a:noFill/>
          <a:ln w="31750" cap="rnd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Associative Social Process</a:t>
            </a:r>
            <a:endParaRPr lang="en-US" sz="26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5029200"/>
            <a:ext cx="2286000" cy="1143000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Dissociative Social Process</a:t>
            </a:r>
            <a:endParaRPr lang="en-US" sz="26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2743200" y="2590800"/>
            <a:ext cx="9144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2819400" y="4953000"/>
            <a:ext cx="9144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7B8893"/>
          </a:solidFill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sz="3600" b="1" dirty="0" smtClean="0">
                <a:solidFill>
                  <a:srgbClr val="002060"/>
                </a:solidFill>
                <a:latin typeface="Georgia" pitchFamily="18" charset="0"/>
              </a:rPr>
              <a:t> Co-operation:- </a:t>
            </a:r>
          </a:p>
          <a:p>
            <a:pPr>
              <a:buNone/>
            </a:pPr>
            <a:r>
              <a:rPr lang="en-US" sz="3600" b="1" dirty="0" smtClean="0"/>
              <a:t>  ‘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It means working together for the achievement of a common goal when two or more persons work.’</a:t>
            </a:r>
          </a:p>
          <a:p>
            <a:pPr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  “Co-operation is a form of social interaction where two or more persons work together to gain a common end” – (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Merril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Eldregde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Co-operation is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conscious process</a:t>
            </a:r>
            <a:r>
              <a:rPr lang="en-US" sz="30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30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Co-operation is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continuous process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 Co-operation is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universal process.</a:t>
            </a:r>
          </a:p>
          <a:p>
            <a:pPr>
              <a:buNone/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sz="6700" b="1" dirty="0" smtClean="0">
                <a:solidFill>
                  <a:srgbClr val="00B050"/>
                </a:solidFill>
                <a:latin typeface="Georgia" pitchFamily="18" charset="0"/>
              </a:rPr>
              <a:t>Types of Co-operation</a:t>
            </a:r>
          </a:p>
          <a:p>
            <a:pPr>
              <a:buNone/>
            </a:pPr>
            <a:endParaRPr lang="en-US" sz="3400" dirty="0">
              <a:latin typeface="Georgia" pitchFamily="18" charset="0"/>
            </a:endParaRPr>
          </a:p>
          <a:p>
            <a:pPr>
              <a:buNone/>
            </a:pPr>
            <a:endParaRPr lang="en-US" sz="3400" dirty="0" smtClean="0">
              <a:latin typeface="Georgia" pitchFamily="18" charset="0"/>
            </a:endParaRPr>
          </a:p>
          <a:p>
            <a:pPr>
              <a:buNone/>
            </a:pPr>
            <a:endParaRPr lang="en-US" sz="3400" dirty="0">
              <a:latin typeface="Georgia" pitchFamily="18" charset="0"/>
            </a:endParaRPr>
          </a:p>
          <a:p>
            <a:pPr>
              <a:buNone/>
            </a:pPr>
            <a:endParaRPr lang="en-US" sz="3400" dirty="0" smtClean="0">
              <a:latin typeface="Georgia" pitchFamily="18" charset="0"/>
            </a:endParaRPr>
          </a:p>
          <a:p>
            <a:pPr>
              <a:buNone/>
            </a:pPr>
            <a:endParaRPr lang="en-US" sz="3400" dirty="0">
              <a:latin typeface="Georgia" pitchFamily="18" charset="0"/>
            </a:endParaRPr>
          </a:p>
          <a:p>
            <a:pPr>
              <a:buNone/>
            </a:pPr>
            <a:endParaRPr lang="en-US" sz="3400" dirty="0" smtClean="0">
              <a:latin typeface="Georgia" pitchFamily="18" charset="0"/>
            </a:endParaRPr>
          </a:p>
          <a:p>
            <a:pPr>
              <a:buNone/>
            </a:pPr>
            <a:endParaRPr lang="en-US" sz="3400" dirty="0">
              <a:latin typeface="Georgia" pitchFamily="18" charset="0"/>
            </a:endParaRPr>
          </a:p>
          <a:p>
            <a:pPr>
              <a:buNone/>
            </a:pPr>
            <a:endParaRPr lang="en-US" sz="3400" dirty="0" smtClean="0">
              <a:latin typeface="Georgia" pitchFamily="18" charset="0"/>
            </a:endParaRPr>
          </a:p>
          <a:p>
            <a:pPr>
              <a:buNone/>
            </a:pPr>
            <a:endParaRPr lang="en-US" sz="3400" dirty="0">
              <a:latin typeface="Georgia" pitchFamily="18" charset="0"/>
            </a:endParaRPr>
          </a:p>
          <a:p>
            <a:pPr>
              <a:buNone/>
            </a:pPr>
            <a:endParaRPr lang="en-US" sz="3400" dirty="0" smtClean="0">
              <a:latin typeface="Georgia" pitchFamily="18" charset="0"/>
            </a:endParaRPr>
          </a:p>
          <a:p>
            <a:pPr>
              <a:buNone/>
            </a:pPr>
            <a:endParaRPr lang="en-US" sz="3400" dirty="0" smtClean="0">
              <a:latin typeface="Georgia" pitchFamily="18" charset="0"/>
            </a:endParaRPr>
          </a:p>
          <a:p>
            <a:pPr>
              <a:buNone/>
            </a:pPr>
            <a:endParaRPr lang="en-US" sz="3400" dirty="0">
              <a:latin typeface="Georgia" pitchFamily="18" charset="0"/>
            </a:endParaRPr>
          </a:p>
          <a:p>
            <a:pPr>
              <a:buNone/>
            </a:pPr>
            <a:endParaRPr lang="en-US" sz="3400" dirty="0" smtClean="0">
              <a:latin typeface="Georgia" pitchFamily="18" charset="0"/>
            </a:endParaRPr>
          </a:p>
          <a:p>
            <a:pPr>
              <a:buNone/>
            </a:pPr>
            <a:endParaRPr lang="en-US" sz="3400" dirty="0">
              <a:latin typeface="Georgia" pitchFamily="18" charset="0"/>
            </a:endParaRPr>
          </a:p>
          <a:p>
            <a:pPr>
              <a:buNone/>
            </a:pPr>
            <a:endParaRPr lang="en-US" sz="3400" dirty="0" smtClean="0">
              <a:latin typeface="Georgia" pitchFamily="18" charset="0"/>
            </a:endParaRPr>
          </a:p>
          <a:p>
            <a:pPr>
              <a:buNone/>
            </a:pPr>
            <a:endParaRPr lang="en-US" sz="3400" dirty="0">
              <a:latin typeface="Georgia" pitchFamily="18" charset="0"/>
            </a:endParaRPr>
          </a:p>
          <a:p>
            <a:pPr>
              <a:buNone/>
            </a:pPr>
            <a:endParaRPr lang="en-US" sz="3400" dirty="0" smtClean="0">
              <a:latin typeface="Georgia" pitchFamily="18" charset="0"/>
            </a:endParaRPr>
          </a:p>
          <a:p>
            <a:pPr>
              <a:buNone/>
            </a:pPr>
            <a:endParaRPr lang="en-US" sz="3400" dirty="0">
              <a:latin typeface="Georgia" pitchFamily="18" charset="0"/>
            </a:endParaRPr>
          </a:p>
          <a:p>
            <a:pPr>
              <a:buNone/>
            </a:pPr>
            <a:r>
              <a:rPr lang="en-US" sz="5800" dirty="0" smtClean="0">
                <a:latin typeface="Georgia" pitchFamily="18" charset="0"/>
              </a:rPr>
              <a:t>       </a:t>
            </a:r>
          </a:p>
          <a:p>
            <a:pPr>
              <a:buNone/>
            </a:pPr>
            <a:r>
              <a:rPr lang="en-US" sz="5800" dirty="0">
                <a:latin typeface="Georgia" pitchFamily="18" charset="0"/>
              </a:rPr>
              <a:t> </a:t>
            </a:r>
            <a:r>
              <a:rPr lang="en-US" sz="5800" dirty="0" smtClean="0">
                <a:latin typeface="Georgia" pitchFamily="18" charset="0"/>
              </a:rPr>
              <a:t>    Role of Co-operation in Education: </a:t>
            </a:r>
          </a:p>
          <a:p>
            <a:pPr>
              <a:buNone/>
            </a:pPr>
            <a:endParaRPr lang="en-US" sz="3400" dirty="0">
              <a:latin typeface="Georgia" pitchFamily="18" charset="0"/>
            </a:endParaRPr>
          </a:p>
          <a:p>
            <a:pPr>
              <a:buNone/>
            </a:pPr>
            <a:r>
              <a:rPr lang="en-US" sz="3400" dirty="0" smtClean="0">
                <a:latin typeface="Georgia" pitchFamily="18" charset="0"/>
              </a:rPr>
              <a:t>  </a:t>
            </a:r>
            <a:endParaRPr lang="en-US" sz="3400" dirty="0">
              <a:latin typeface="Georgia" pitchFamily="18" charset="0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685800" y="762000"/>
          <a:ext cx="8077200" cy="447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Font typeface="Wingdings" pitchFamily="2" charset="2"/>
              <a:buChar char="v"/>
            </a:pPr>
            <a:r>
              <a:rPr lang="en-US" sz="3600" b="1" dirty="0">
                <a:solidFill>
                  <a:srgbClr val="00B0F0"/>
                </a:solidFill>
                <a:latin typeface="Georgia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B0F0"/>
                </a:solidFill>
                <a:latin typeface="Georgia" pitchFamily="18" charset="0"/>
                <a:cs typeface="Times New Roman" pitchFamily="18" charset="0"/>
              </a:rPr>
              <a:t>  Integrity:-</a:t>
            </a:r>
          </a:p>
          <a:p>
            <a:pPr algn="just">
              <a:buNone/>
            </a:pPr>
            <a:r>
              <a:rPr lang="en-US" dirty="0">
                <a:latin typeface="Georgia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Georgia" pitchFamily="18" charset="0"/>
                <a:cs typeface="Times New Roman" pitchFamily="18" charset="0"/>
              </a:rPr>
              <a:t>  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Integrity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means you strict to your personal code of conduct. Integrity  as moral quality. 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Integrity is the practice of being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honest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It also presumes a basic level of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honesty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willingness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Integrity means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completeness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coherence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of moral principles and values. </a:t>
            </a: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n-US" dirty="0" smtClean="0">
              <a:latin typeface="Georgia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Georgia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Georgia" pitchFamily="18" charset="0"/>
                <a:cs typeface="Times New Roman" pitchFamily="18" charset="0"/>
              </a:rPr>
              <a:t>  </a:t>
            </a:r>
            <a:endParaRPr lang="en-US" dirty="0">
              <a:latin typeface="Georgia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584</TotalTime>
  <Words>610</Words>
  <Application>Microsoft Office PowerPoint</Application>
  <PresentationFormat>On-screen Show (4:3)</PresentationFormat>
  <Paragraphs>146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West Bengal State University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Bengal State University</dc:title>
  <dc:creator>NELOY</dc:creator>
  <cp:lastModifiedBy>Ajit Mondal</cp:lastModifiedBy>
  <cp:revision>9</cp:revision>
  <dcterms:created xsi:type="dcterms:W3CDTF">2020-08-25T16:23:08Z</dcterms:created>
  <dcterms:modified xsi:type="dcterms:W3CDTF">2020-08-28T15:14:10Z</dcterms:modified>
</cp:coreProperties>
</file>